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5" r:id="rId2"/>
    <p:sldId id="268" r:id="rId3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0454" autoAdjust="0"/>
  </p:normalViewPr>
  <p:slideViewPr>
    <p:cSldViewPr snapToGrid="0">
      <p:cViewPr varScale="1">
        <p:scale>
          <a:sx n="70" d="100"/>
          <a:sy n="70" d="100"/>
        </p:scale>
        <p:origin x="32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C219E93-36EE-4317-AE66-F9C64EBE8DC3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748213"/>
            <a:ext cx="5389563" cy="3884612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4"/>
            <a:ext cx="2919413" cy="495300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822F411C-2CC3-4A8E-9798-E0A5CD3ADE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45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kumimoji="1"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20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61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69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02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81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42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797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17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16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82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333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F310D-A44F-45B5-B045-C5DFED6B6AEF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6F6E3-7EB6-40D1-A109-A261AF70A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46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5AE0D9B-AB22-9AA2-C5C5-E476F3799ECD}"/>
              </a:ext>
            </a:extLst>
          </p:cNvPr>
          <p:cNvSpPr/>
          <p:nvPr/>
        </p:nvSpPr>
        <p:spPr>
          <a:xfrm>
            <a:off x="741801" y="132250"/>
            <a:ext cx="5363196" cy="97505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600" b="1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澄川・真駒内方面</a:t>
            </a:r>
            <a:r>
              <a:rPr kumimoji="1" lang="ja-JP" altLang="en-US" sz="2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ダイヤ・時刻表</a:t>
            </a:r>
            <a:endParaRPr kumimoji="1" lang="en-US" altLang="ja-JP" sz="26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288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kumimoji="1" lang="en-US" altLang="ja-JP" sz="2288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kumimoji="1" lang="ja-JP" altLang="en-US" sz="2288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2288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kumimoji="1" lang="ja-JP" altLang="en-US" sz="2288" dirty="0" smtClea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2288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2288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日～）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C2962B-8E5F-6035-A1F6-3BBB878B5CF8}"/>
              </a:ext>
            </a:extLst>
          </p:cNvPr>
          <p:cNvSpPr txBox="1"/>
          <p:nvPr/>
        </p:nvSpPr>
        <p:spPr>
          <a:xfrm>
            <a:off x="862990" y="5345698"/>
            <a:ext cx="5363196" cy="2159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9553" indent="-309553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天候、交通状況により遅れる場合があります。</a:t>
            </a:r>
            <a:endParaRPr kumimoji="1" lang="en-US" altLang="ja-JP" sz="119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09553" indent="-309553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満員の場合は、乗車できないことがあります。</a:t>
            </a:r>
            <a:endParaRPr kumimoji="1" lang="en-US" altLang="ja-JP" sz="119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09553" indent="-309553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乗降場所では、目印となる場所に停車いたしますが、それ以外の場所での</a:t>
            </a:r>
            <a:endParaRPr kumimoji="1" lang="en-US" altLang="ja-JP" sz="119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88916">
              <a:lnSpc>
                <a:spcPct val="150000"/>
              </a:lnSpc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乗降はできません。</a:t>
            </a:r>
            <a:endParaRPr kumimoji="1" lang="en-US" altLang="ja-JP" sz="1192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09553" indent="-309553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運行日　：　</a:t>
            </a:r>
            <a:r>
              <a:rPr kumimoji="1" lang="ja-JP" altLang="en-US" sz="1192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月曜日～金曜日</a:t>
            </a: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土曜日は運休いたします</a:t>
            </a:r>
            <a:r>
              <a:rPr kumimoji="1" lang="ja-JP" altLang="en-US" u="sng" dirty="0" smtClean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kumimoji="1" lang="en-US" altLang="ja-JP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09553" indent="-309553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運休日　：　</a:t>
            </a:r>
            <a:r>
              <a:rPr kumimoji="1" lang="ja-JP" altLang="en-US" sz="1192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・祝日・お盆休み（</a:t>
            </a:r>
            <a:r>
              <a:rPr kumimoji="1" lang="en-US" altLang="ja-JP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8/15</a:t>
            </a: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）・年末年始（</a:t>
            </a:r>
            <a:r>
              <a:rPr kumimoji="1" lang="en-US" altLang="ja-JP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12/30</a:t>
            </a:r>
            <a:r>
              <a:rPr kumimoji="1" lang="ja-JP" altLang="en-US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192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1/3</a:t>
            </a:r>
            <a:r>
              <a:rPr kumimoji="1" lang="ja-JP" altLang="en-US" sz="1192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sz="1192" dirty="0" smtClean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192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ja-JP" altLang="en-US" sz="1192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CFA59DD-5D25-1098-F662-B9D83680B9F6}"/>
              </a:ext>
            </a:extLst>
          </p:cNvPr>
          <p:cNvSpPr txBox="1"/>
          <p:nvPr/>
        </p:nvSpPr>
        <p:spPr>
          <a:xfrm>
            <a:off x="1228945" y="9009702"/>
            <a:ext cx="4388908" cy="35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3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社会医療法人 </a:t>
            </a:r>
            <a:r>
              <a:rPr kumimoji="1" lang="ja-JP" altLang="en-US" sz="173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北海道循環器病院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1BE483-712F-89D9-5AD5-9DC70268979B}"/>
              </a:ext>
            </a:extLst>
          </p:cNvPr>
          <p:cNvSpPr txBox="1"/>
          <p:nvPr/>
        </p:nvSpPr>
        <p:spPr>
          <a:xfrm>
            <a:off x="1237330" y="9368711"/>
            <a:ext cx="4388908" cy="22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6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運行に関するお問い合わせ先</a:t>
            </a:r>
            <a:r>
              <a:rPr kumimoji="1" lang="en-US" altLang="ja-JP" sz="86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 </a:t>
            </a:r>
            <a:r>
              <a:rPr kumimoji="1" lang="ja-JP" altLang="en-US" sz="86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</a:t>
            </a:r>
            <a:r>
              <a:rPr kumimoji="1" lang="en-US" altLang="ja-JP" sz="86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011-563-3911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4AE9583-B1B3-E4F5-C7F2-A2B0ACEDB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35" y="7964998"/>
            <a:ext cx="2128067" cy="1131176"/>
          </a:xfrm>
          <a:prstGeom prst="rect">
            <a:avLst/>
          </a:prstGeom>
        </p:spPr>
      </p:pic>
      <p:sp>
        <p:nvSpPr>
          <p:cNvPr id="10" name="角丸四角形 2">
            <a:extLst>
              <a:ext uri="{FF2B5EF4-FFF2-40B4-BE49-F238E27FC236}">
                <a16:creationId xmlns:a16="http://schemas.microsoft.com/office/drawing/2014/main" id="{00000000-0008-0000-0500-00000C000000}"/>
              </a:ext>
            </a:extLst>
          </p:cNvPr>
          <p:cNvSpPr/>
          <p:nvPr/>
        </p:nvSpPr>
        <p:spPr>
          <a:xfrm>
            <a:off x="34365" y="1364588"/>
            <a:ext cx="6765354" cy="5731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600" b="1" dirty="0">
                <a:solidFill>
                  <a:srgbClr val="FF0000"/>
                </a:solidFill>
              </a:rPr>
              <a:t>奇数便は真駒内先回り、偶数便は澄川先回りの環状運転となります。</a:t>
            </a:r>
            <a:endParaRPr kumimoji="1" lang="en-US" altLang="ja-JP" sz="1600" b="1" dirty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1600" b="1" dirty="0">
                <a:solidFill>
                  <a:srgbClr val="FF0000"/>
                </a:solidFill>
              </a:rPr>
              <a:t>停車場所をよくご確認の上ご乗車ください。</a:t>
            </a:r>
            <a:endParaRPr kumimoji="1" lang="en-US" altLang="ja-JP" sz="1600" b="1" dirty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5" y="2012222"/>
            <a:ext cx="6823635" cy="3279932"/>
          </a:xfrm>
          <a:prstGeom prst="rect">
            <a:avLst/>
          </a:prstGeom>
        </p:spPr>
      </p:pic>
      <p:sp>
        <p:nvSpPr>
          <p:cNvPr id="3" name="角丸四角形 2"/>
          <p:cNvSpPr/>
          <p:nvPr/>
        </p:nvSpPr>
        <p:spPr>
          <a:xfrm>
            <a:off x="1954255" y="3748088"/>
            <a:ext cx="517483" cy="242887"/>
          </a:xfrm>
          <a:prstGeom prst="roundRect">
            <a:avLst/>
          </a:prstGeom>
          <a:noFill/>
          <a:ln w="41275" cmpd="dbl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2928938" y="3748088"/>
            <a:ext cx="517483" cy="242887"/>
          </a:xfrm>
          <a:prstGeom prst="roundRect">
            <a:avLst/>
          </a:prstGeom>
          <a:noFill/>
          <a:ln w="41275" cmpd="dbl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3903621" y="3748087"/>
            <a:ext cx="517483" cy="242887"/>
          </a:xfrm>
          <a:prstGeom prst="roundRect">
            <a:avLst/>
          </a:prstGeom>
          <a:noFill/>
          <a:ln w="41275" cmpd="dbl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4878304" y="3743325"/>
            <a:ext cx="517483" cy="242887"/>
          </a:xfrm>
          <a:prstGeom prst="roundRect">
            <a:avLst/>
          </a:prstGeom>
          <a:noFill/>
          <a:ln w="41275" cmpd="dbl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325267" y="7248303"/>
            <a:ext cx="6123157" cy="788477"/>
          </a:xfrm>
          <a:prstGeom prst="roundRect">
            <a:avLst/>
          </a:prstGeom>
          <a:noFill/>
          <a:ln w="41275" cmpd="dbl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0" y="7248303"/>
            <a:ext cx="6857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b="1" dirty="0" smtClean="0"/>
              <a:t>日之出歯科から真駒内駅方面ご利用の方へ</a:t>
            </a:r>
            <a:endParaRPr lang="ja-JP" altLang="en-US" b="1" dirty="0"/>
          </a:p>
        </p:txBody>
      </p:sp>
      <p:sp>
        <p:nvSpPr>
          <p:cNvPr id="16" name="正方形/長方形 15"/>
          <p:cNvSpPr/>
          <p:nvPr/>
        </p:nvSpPr>
        <p:spPr>
          <a:xfrm>
            <a:off x="0" y="7667448"/>
            <a:ext cx="6857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b="1" dirty="0" smtClean="0"/>
              <a:t>時刻表の赤い枠の時刻発をご利用ください。</a:t>
            </a:r>
            <a:endParaRPr lang="ja-JP" altLang="en-US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31BE483-712F-89D9-5AD5-9DC70268979B}"/>
              </a:ext>
            </a:extLst>
          </p:cNvPr>
          <p:cNvSpPr txBox="1"/>
          <p:nvPr/>
        </p:nvSpPr>
        <p:spPr>
          <a:xfrm>
            <a:off x="3736800" y="9573304"/>
            <a:ext cx="4388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更新日：</a:t>
            </a:r>
            <a:r>
              <a:rPr kumimoji="1" lang="en-US" altLang="ja-JP" sz="1200" b="1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2026.7.22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78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644</TotalTime>
  <Words>124</Words>
  <Application>Microsoft Office PowerPoint</Application>
  <PresentationFormat>A4 210 x 297 mm</PresentationFormat>
  <Paragraphs>16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游ゴシック</vt:lpstr>
      <vt:lpstr>游ゴシック Light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MIRAI</dc:creator>
  <cp:lastModifiedBy>user</cp:lastModifiedBy>
  <cp:revision>45</cp:revision>
  <cp:lastPrinted>2025-03-17T10:02:04Z</cp:lastPrinted>
  <dcterms:created xsi:type="dcterms:W3CDTF">2024-08-23T11:05:31Z</dcterms:created>
  <dcterms:modified xsi:type="dcterms:W3CDTF">2026-07-22T07:01:50Z</dcterms:modified>
</cp:coreProperties>
</file>